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0" r:id="rId2"/>
    <p:sldId id="283" r:id="rId3"/>
    <p:sldId id="281" r:id="rId4"/>
    <p:sldId id="282" r:id="rId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949" autoAdjust="0"/>
  </p:normalViewPr>
  <p:slideViewPr>
    <p:cSldViewPr>
      <p:cViewPr varScale="1">
        <p:scale>
          <a:sx n="70" d="100"/>
          <a:sy n="70" d="100"/>
        </p:scale>
        <p:origin x="780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lze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05450-3E1C-42B6-B89B-80F539D68385}" type="datetimeFigureOut">
              <a:rPr lang="cs-CZ" smtClean="0"/>
              <a:t>19.08.2021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D5746-A55B-4EA3-93E6-C06087FE7C3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781812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05450-3E1C-42B6-B89B-80F539D68385}" type="datetimeFigureOut">
              <a:rPr lang="cs-CZ" smtClean="0"/>
              <a:t>19.08.2021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D5746-A55B-4EA3-93E6-C06087FE7C3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611832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05450-3E1C-42B6-B89B-80F539D68385}" type="datetimeFigureOut">
              <a:rPr lang="cs-CZ" smtClean="0"/>
              <a:t>19.08.2021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D5746-A55B-4EA3-93E6-C06087FE7C3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751102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05450-3E1C-42B6-B89B-80F539D68385}" type="datetimeFigureOut">
              <a:rPr lang="cs-CZ" smtClean="0"/>
              <a:t>19.08.2021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D5746-A55B-4EA3-93E6-C06087FE7C3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248625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05450-3E1C-42B6-B89B-80F539D68385}" type="datetimeFigureOut">
              <a:rPr lang="cs-CZ" smtClean="0"/>
              <a:t>19.08.2021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D5746-A55B-4EA3-93E6-C06087FE7C3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715964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05450-3E1C-42B6-B89B-80F539D68385}" type="datetimeFigureOut">
              <a:rPr lang="cs-CZ" smtClean="0"/>
              <a:t>19.08.2021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D5746-A55B-4EA3-93E6-C06087FE7C3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638677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05450-3E1C-42B6-B89B-80F539D68385}" type="datetimeFigureOut">
              <a:rPr lang="cs-CZ" smtClean="0"/>
              <a:t>19.08.2021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D5746-A55B-4EA3-93E6-C06087FE7C3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792154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05450-3E1C-42B6-B89B-80F539D68385}" type="datetimeFigureOut">
              <a:rPr lang="cs-CZ" smtClean="0"/>
              <a:t>19.08.2021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D5746-A55B-4EA3-93E6-C06087FE7C3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572612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05450-3E1C-42B6-B89B-80F539D68385}" type="datetimeFigureOut">
              <a:rPr lang="cs-CZ" smtClean="0"/>
              <a:t>19.08.2021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D5746-A55B-4EA3-93E6-C06087FE7C3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606163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05450-3E1C-42B6-B89B-80F539D68385}" type="datetimeFigureOut">
              <a:rPr lang="cs-CZ" smtClean="0"/>
              <a:t>19.08.2021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D5746-A55B-4EA3-93E6-C06087FE7C3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972957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05450-3E1C-42B6-B89B-80F539D68385}" type="datetimeFigureOut">
              <a:rPr lang="cs-CZ" smtClean="0"/>
              <a:t>19.08.2021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D5746-A55B-4EA3-93E6-C06087FE7C3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640245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D05450-3E1C-42B6-B89B-80F539D68385}" type="datetimeFigureOut">
              <a:rPr lang="cs-CZ" smtClean="0"/>
              <a:t>19.08.2021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2D5746-A55B-4EA3-93E6-C06087FE7C3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546832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Zástupný obsah 5">
            <a:extLst>
              <a:ext uri="{FF2B5EF4-FFF2-40B4-BE49-F238E27FC236}">
                <a16:creationId xmlns:a16="http://schemas.microsoft.com/office/drawing/2014/main" id="{1E0BBC02-214E-4A2E-B9CC-21DA56D59E9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0" y="662521"/>
            <a:ext cx="8051597" cy="6039917"/>
          </a:xfrm>
        </p:spPr>
      </p:pic>
      <p:sp>
        <p:nvSpPr>
          <p:cNvPr id="4" name="Nadpis 1">
            <a:extLst>
              <a:ext uri="{FF2B5EF4-FFF2-40B4-BE49-F238E27FC236}">
                <a16:creationId xmlns:a16="http://schemas.microsoft.com/office/drawing/2014/main" id="{D43ECC4B-245C-467A-B737-79B7CC5D73D0}"/>
              </a:ext>
            </a:extLst>
          </p:cNvPr>
          <p:cNvSpPr txBox="1">
            <a:spLocks/>
          </p:cNvSpPr>
          <p:nvPr/>
        </p:nvSpPr>
        <p:spPr>
          <a:xfrm>
            <a:off x="-21704" y="58588"/>
            <a:ext cx="9073008" cy="5760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cs-CZ" sz="13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„Most km 110,644, trati Krnov – Opava východ“, definiční úsek  Opava západ – kol. 1a,1c, </a:t>
            </a:r>
            <a:r>
              <a:rPr lang="cs-CZ" sz="1300" b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výh</a:t>
            </a:r>
            <a:r>
              <a:rPr lang="cs-CZ" sz="13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. 19, (TÚ 2252, DÚ G7)</a:t>
            </a:r>
            <a:br>
              <a:rPr lang="cs-CZ" sz="13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</a:br>
            <a:r>
              <a:rPr lang="cs-CZ" sz="14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pohled ve směru staničení v koleji č.1</a:t>
            </a:r>
            <a:endParaRPr lang="cs-CZ" sz="1400" dirty="0"/>
          </a:p>
        </p:txBody>
      </p:sp>
    </p:spTree>
    <p:extLst>
      <p:ext uri="{BB962C8B-B14F-4D97-AF65-F5344CB8AC3E}">
        <p14:creationId xmlns:p14="http://schemas.microsoft.com/office/powerpoint/2010/main" val="25656941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ástupný obsah 4" descr="Obsah obrázku budova, exteriér, obloha, tráva&#10;&#10;Popis byl vytvořen automaticky">
            <a:extLst>
              <a:ext uri="{FF2B5EF4-FFF2-40B4-BE49-F238E27FC236}">
                <a16:creationId xmlns:a16="http://schemas.microsoft.com/office/drawing/2014/main" id="{DDA57172-A47F-4E8D-B6C2-42EF60DDCA0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1" y="764692"/>
            <a:ext cx="7804819" cy="5855318"/>
          </a:xfrm>
        </p:spPr>
      </p:pic>
      <p:sp>
        <p:nvSpPr>
          <p:cNvPr id="6" name="Nadpis 1">
            <a:extLst>
              <a:ext uri="{FF2B5EF4-FFF2-40B4-BE49-F238E27FC236}">
                <a16:creationId xmlns:a16="http://schemas.microsoft.com/office/drawing/2014/main" id="{5A3F8418-8E24-4123-BD6E-098D367E7FD0}"/>
              </a:ext>
            </a:extLst>
          </p:cNvPr>
          <p:cNvSpPr txBox="1">
            <a:spLocks/>
          </p:cNvSpPr>
          <p:nvPr/>
        </p:nvSpPr>
        <p:spPr>
          <a:xfrm>
            <a:off x="-21704" y="58588"/>
            <a:ext cx="9073008" cy="5760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cs-CZ" sz="13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„Most km 110,644, trati Krnov – Opava východ“, definiční úsek  Opava západ – kol. 1a,1c, </a:t>
            </a:r>
            <a:r>
              <a:rPr lang="cs-CZ" sz="1300" b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výh</a:t>
            </a:r>
            <a:r>
              <a:rPr lang="cs-CZ" sz="13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. 19, (TÚ 2252, DÚ G7)</a:t>
            </a:r>
            <a:br>
              <a:rPr lang="cs-CZ" sz="13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</a:br>
            <a:r>
              <a:rPr lang="cs-CZ" sz="14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pohled zleva</a:t>
            </a:r>
            <a:endParaRPr lang="cs-CZ" sz="1400" dirty="0"/>
          </a:p>
        </p:txBody>
      </p:sp>
    </p:spTree>
    <p:extLst>
      <p:ext uri="{BB962C8B-B14F-4D97-AF65-F5344CB8AC3E}">
        <p14:creationId xmlns:p14="http://schemas.microsoft.com/office/powerpoint/2010/main" val="9948986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1">
            <a:extLst>
              <a:ext uri="{FF2B5EF4-FFF2-40B4-BE49-F238E27FC236}">
                <a16:creationId xmlns:a16="http://schemas.microsoft.com/office/drawing/2014/main" id="{0F9E6990-DD45-4952-86BE-C0239CCF6089}"/>
              </a:ext>
            </a:extLst>
          </p:cNvPr>
          <p:cNvSpPr txBox="1">
            <a:spLocks/>
          </p:cNvSpPr>
          <p:nvPr/>
        </p:nvSpPr>
        <p:spPr>
          <a:xfrm>
            <a:off x="-21704" y="58588"/>
            <a:ext cx="9073008" cy="5760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cs-CZ" sz="13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„Most km 110,644, trati Krnov – Opava východ“, definiční úsek  Opava západ – kol. 1a,1c, </a:t>
            </a:r>
            <a:r>
              <a:rPr lang="cs-CZ" sz="1300" b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výh</a:t>
            </a:r>
            <a:r>
              <a:rPr lang="cs-CZ" sz="13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. 19, (TÚ 2252, DÚ G7)</a:t>
            </a:r>
            <a:br>
              <a:rPr lang="cs-CZ" sz="13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</a:br>
            <a:r>
              <a:rPr lang="cs-CZ" sz="14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pohled na opěru O02, pohled na římsy, ložiska jednoválcová</a:t>
            </a:r>
            <a:endParaRPr lang="cs-CZ" sz="1400" dirty="0"/>
          </a:p>
        </p:txBody>
      </p:sp>
      <p:pic>
        <p:nvPicPr>
          <p:cNvPr id="14" name="Zástupný obsah 13" descr="Obsah obrázku exteriér&#10;&#10;Popis byl vytvořen automaticky">
            <a:extLst>
              <a:ext uri="{FF2B5EF4-FFF2-40B4-BE49-F238E27FC236}">
                <a16:creationId xmlns:a16="http://schemas.microsoft.com/office/drawing/2014/main" id="{FD18ECED-B0F4-4637-8DAA-E3D1CBF7022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11"/>
          <a:stretch/>
        </p:blipFill>
        <p:spPr>
          <a:xfrm>
            <a:off x="1511048" y="634651"/>
            <a:ext cx="6034617" cy="3891854"/>
          </a:xfr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335909EE-84BC-46FE-A6BC-873804B73AE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406876" y="3192774"/>
            <a:ext cx="4117294" cy="3088594"/>
          </a:xfrm>
          <a:prstGeom prst="rect">
            <a:avLst/>
          </a:prstGeom>
        </p:spPr>
      </p:pic>
      <p:pic>
        <p:nvPicPr>
          <p:cNvPr id="10" name="Obrázek 9" descr="Obsah obrázku strom, stopa, cestování, kámen&#10;&#10;Popis byl vytvořen automaticky">
            <a:extLst>
              <a:ext uri="{FF2B5EF4-FFF2-40B4-BE49-F238E27FC236}">
                <a16:creationId xmlns:a16="http://schemas.microsoft.com/office/drawing/2014/main" id="{7A559697-DD2B-4859-9576-4DFA88EEDD8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473461" y="3178229"/>
            <a:ext cx="4117294" cy="3088594"/>
          </a:xfrm>
          <a:prstGeom prst="rect">
            <a:avLst/>
          </a:prstGeom>
        </p:spPr>
      </p:pic>
      <p:pic>
        <p:nvPicPr>
          <p:cNvPr id="16" name="Obrázek 15">
            <a:extLst>
              <a:ext uri="{FF2B5EF4-FFF2-40B4-BE49-F238E27FC236}">
                <a16:creationId xmlns:a16="http://schemas.microsoft.com/office/drawing/2014/main" id="{CA2EF12C-1307-4515-9CF5-9B7D75AF417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0880" y="4655271"/>
            <a:ext cx="2682240" cy="2011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59055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dpis 1">
            <a:extLst>
              <a:ext uri="{FF2B5EF4-FFF2-40B4-BE49-F238E27FC236}">
                <a16:creationId xmlns:a16="http://schemas.microsoft.com/office/drawing/2014/main" id="{BF15A21C-BC36-4BF9-BA8A-9B5B0977BEAF}"/>
              </a:ext>
            </a:extLst>
          </p:cNvPr>
          <p:cNvSpPr txBox="1">
            <a:spLocks/>
          </p:cNvSpPr>
          <p:nvPr/>
        </p:nvSpPr>
        <p:spPr>
          <a:xfrm>
            <a:off x="-21704" y="58588"/>
            <a:ext cx="9073008" cy="5760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cs-CZ" sz="13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„Most km 110,644, trati Krnov – Opava východ“, definiční úsek  Opava západ – kol. 1a,1c, </a:t>
            </a:r>
            <a:r>
              <a:rPr lang="cs-CZ" sz="1300" b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výh</a:t>
            </a:r>
            <a:r>
              <a:rPr lang="cs-CZ" sz="13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. 19, (TÚ 2252, DÚ G7)</a:t>
            </a:r>
            <a:br>
              <a:rPr lang="cs-CZ" sz="13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</a:br>
            <a:r>
              <a:rPr lang="cs-CZ" sz="14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pohled na opěru O01, pohled na římsy, stolicová ložiska</a:t>
            </a:r>
            <a:endParaRPr lang="cs-CZ" sz="1400" dirty="0"/>
          </a:p>
        </p:txBody>
      </p:sp>
      <p:pic>
        <p:nvPicPr>
          <p:cNvPr id="10" name="Obrázek 9">
            <a:extLst>
              <a:ext uri="{FF2B5EF4-FFF2-40B4-BE49-F238E27FC236}">
                <a16:creationId xmlns:a16="http://schemas.microsoft.com/office/drawing/2014/main" id="{CDA1DD6A-D761-4EFF-87FB-37060C1CA6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1153" y="634651"/>
            <a:ext cx="5665844" cy="4250242"/>
          </a:xfrm>
          <a:prstGeom prst="rect">
            <a:avLst/>
          </a:prstGeom>
        </p:spPr>
      </p:pic>
      <p:pic>
        <p:nvPicPr>
          <p:cNvPr id="8" name="Obrázek 7" descr="Obsah obrázku kámen, beton, cement&#10;&#10;Popis byl vytvořen automaticky">
            <a:extLst>
              <a:ext uri="{FF2B5EF4-FFF2-40B4-BE49-F238E27FC236}">
                <a16:creationId xmlns:a16="http://schemas.microsoft.com/office/drawing/2014/main" id="{8861D171-5811-4090-AE8B-1875AC8C7A4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228653" y="3469586"/>
            <a:ext cx="3751312" cy="2814052"/>
          </a:xfrm>
          <a:prstGeom prst="rect">
            <a:avLst/>
          </a:prstGeom>
        </p:spPr>
      </p:pic>
      <p:pic>
        <p:nvPicPr>
          <p:cNvPr id="5" name="Zástupný obsah 4">
            <a:extLst>
              <a:ext uri="{FF2B5EF4-FFF2-40B4-BE49-F238E27FC236}">
                <a16:creationId xmlns:a16="http://schemas.microsoft.com/office/drawing/2014/main" id="{AE052840-9F4E-4851-A08C-0404283821E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840070" y="3630797"/>
            <a:ext cx="3567241" cy="2675701"/>
          </a:xfrm>
        </p:spPr>
      </p:pic>
      <p:pic>
        <p:nvPicPr>
          <p:cNvPr id="14" name="Obrázek 13" descr="Obsah obrázku budova, exteriér, beton, cement&#10;&#10;Popis byl vytvořen automaticky">
            <a:extLst>
              <a:ext uri="{FF2B5EF4-FFF2-40B4-BE49-F238E27FC236}">
                <a16:creationId xmlns:a16="http://schemas.microsoft.com/office/drawing/2014/main" id="{6334747E-8F8F-4EAC-AD60-71DCA3F65F7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7359" y="4490042"/>
            <a:ext cx="3015691" cy="2262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353287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1974</TotalTime>
  <Words>169</Words>
  <Application>Microsoft Office PowerPoint</Application>
  <PresentationFormat>Předvádění na obrazovce (4:3)</PresentationFormat>
  <Paragraphs>4</Paragraphs>
  <Slides>4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2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4</vt:i4>
      </vt:variant>
    </vt:vector>
  </HeadingPairs>
  <TitlesOfParts>
    <vt:vector size="7" baseType="lpstr">
      <vt:lpstr>Arial</vt:lpstr>
      <vt:lpstr>Calibri</vt:lpstr>
      <vt:lpstr>Motiv systému Office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>SŽDC s.o.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Most km 103,854, Frýdlant nad Ostravicí – Pržno, trať Valašské Meziříčí – Frýdek-Místek, TÚ 2131 pohled ve směru staničení</dc:title>
  <dc:creator>Dobiáš Lumír</dc:creator>
  <cp:lastModifiedBy>Lumír Dobiáš</cp:lastModifiedBy>
  <cp:revision>26</cp:revision>
  <dcterms:created xsi:type="dcterms:W3CDTF">2017-10-10T10:39:50Z</dcterms:created>
  <dcterms:modified xsi:type="dcterms:W3CDTF">2021-08-19T12:54:20Z</dcterms:modified>
</cp:coreProperties>
</file>